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1"/>
    <p:restoredTop sz="94643"/>
  </p:normalViewPr>
  <p:slideViewPr>
    <p:cSldViewPr snapToGrid="0" snapToObjects="1">
      <p:cViewPr>
        <p:scale>
          <a:sx n="65" d="100"/>
          <a:sy n="65" d="100"/>
        </p:scale>
        <p:origin x="184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82F25-C8C8-294D-8B94-799D1DDA85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681DEF-2163-8C46-A290-D6A6DAFB96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57AFA2-E443-A343-96B3-E990EC459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2E2F1-6E6D-5942-98A2-223D62E44FF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626D35-B9AB-234E-B98A-90CB02C3E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4D0FE-77C0-9443-81FE-C6C308943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BA17C-F3F7-B54C-B891-C270B6DEE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560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144A8-9D80-1944-B203-EA2E953F6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D8D824-3103-0B47-95F0-66CE29E8B5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50DC0F-A92A-6E45-B97C-3BD06DD13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2E2F1-6E6D-5942-98A2-223D62E44FF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52379-CE83-C644-BEDA-F1FFB9CEE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EF67A8-E847-704F-BC6B-28D44F960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BA17C-F3F7-B54C-B891-C270B6DEE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609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D7DE78-5283-EC4D-BE65-CE3F40E602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477267-1BB4-234A-B3DF-9EA1C4C59F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1DAEC-4FF9-2E42-A649-3CED91AE8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2E2F1-6E6D-5942-98A2-223D62E44FF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938B08-5982-9347-94E4-9E61A93C8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B07550-F97F-4845-8E16-F568014C0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BA17C-F3F7-B54C-B891-C270B6DEE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02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28F6B-AF9E-5A42-96E5-DABBD6F13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68F0B-8C9F-CE42-843F-A8EAD5D05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E2B39E-862F-9249-BEB1-2AA01E1E3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2E2F1-6E6D-5942-98A2-223D62E44FF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AB2D4A-204A-534A-BFC7-2B1229C27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4002CC-99EC-024C-9A65-FD8CDC9D5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BA17C-F3F7-B54C-B891-C270B6DEE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291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875F9-A54C-E54D-B971-6307D30FC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2FB1AC-A4F4-A74D-B0F0-5667B95683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077D15-6C13-CA43-BA6B-E94E7D1AD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2E2F1-6E6D-5942-98A2-223D62E44FF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AD0DAC-EA77-8049-99B7-37C323BD4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11478-1261-6F4B-B223-A057F265B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BA17C-F3F7-B54C-B891-C270B6DEE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562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A8C77-E286-5045-BB84-0E3E63EC2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CF2347-A3FD-FD4A-82A6-21D5E5CDAF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1B712-82EF-8747-9817-72C27070A9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245AEF-8757-9744-989D-1CEE3C294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2E2F1-6E6D-5942-98A2-223D62E44FF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71324F-E65F-3548-8820-BFB892668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0563DE-D92A-1742-B69B-1F686A0B8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BA17C-F3F7-B54C-B891-C270B6DEE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175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06422-1217-F648-B5A9-85BBC5E34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10688B-1605-304A-B607-85A2B55F85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C5BAC6-42E0-5447-955E-6BAA403C26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68F259-6266-D94D-A0AA-595D977750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26AF5E-8620-E245-9DA0-92C1704216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0C7682-AFA7-ED46-8CC1-10631382C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2E2F1-6E6D-5942-98A2-223D62E44FF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92F046-FCB4-4348-ADCC-11362DC80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9675EF-E0F9-144D-BA4A-91B6E50E2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BA17C-F3F7-B54C-B891-C270B6DEE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316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9DB6E-11F1-6145-B54C-22549BEC4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252FF1-B157-654B-93A5-0C1D0A8057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2E2F1-6E6D-5942-98A2-223D62E44FF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5E9AE8-B126-EE43-A3C5-D466F20A1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DAE19E-F413-6948-8C16-02D4A0887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BA17C-F3F7-B54C-B891-C270B6DEE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97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BE4B5B-A8DD-904B-941C-B7601D161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2E2F1-6E6D-5942-98A2-223D62E44FF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E23579-8107-D34C-8437-080E6ADAC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000C50-FED3-9C4E-B667-6502C0582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BA17C-F3F7-B54C-B891-C270B6DEE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1098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F06F3-9FBD-3A41-8262-9A75ABC23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C84B0-7625-7C42-88DD-FEE409F707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D24DE2-1F8E-AE43-817C-E40FCE4525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BF558D-E369-F947-930D-05E9EA6FF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2E2F1-6E6D-5942-98A2-223D62E44FF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9BE401-F0ED-DD43-A637-529A2B033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EF4D45-E7E9-AF42-9ABD-1017A1A23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BA17C-F3F7-B54C-B891-C270B6DEE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417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0DA52-A2C0-D74B-B4C8-26D48EB9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E468C9-6C1A-4049-B6A0-CAA355EECB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1136CC-39F5-E943-BA13-8E04EDFF8D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4CCC00-9F38-D740-A761-32DEB664B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2E2F1-6E6D-5942-98A2-223D62E44FF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4FF038-40DB-BB45-9F20-AB310485D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2D014B-9C1E-D144-92E5-C76D14C6E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0BA17C-F3F7-B54C-B891-C270B6DEE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596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54EFD1-B6B8-4A4D-BEC7-282BC15AD5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F440B4-7A5B-9D41-B682-7B99D0E6CF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53E15-A834-3041-86F4-231DB9DF79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72E2F1-6E6D-5942-98A2-223D62E44FF4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2C40D-B105-D642-BE69-C4004F005A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9330AC-60B2-0344-97ED-745CAC5E6D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0BA17C-F3F7-B54C-B891-C270B6DEE6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526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24B5157-3659-534E-923A-47093DDCCB90}"/>
              </a:ext>
            </a:extLst>
          </p:cNvPr>
          <p:cNvGrpSpPr/>
          <p:nvPr/>
        </p:nvGrpSpPr>
        <p:grpSpPr>
          <a:xfrm>
            <a:off x="3200400" y="1746250"/>
            <a:ext cx="5943600" cy="3980633"/>
            <a:chOff x="3200400" y="1746250"/>
            <a:chExt cx="5943600" cy="398063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E981019-E3E0-E843-89BD-50DD57B978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00400" y="1746250"/>
              <a:ext cx="5943600" cy="3454066"/>
            </a:xfrm>
            <a:prstGeom prst="rect">
              <a:avLst/>
            </a:prstGeom>
            <a:ln>
              <a:solidFill>
                <a:schemeClr val="accent5">
                  <a:lumMod val="75000"/>
                </a:schemeClr>
              </a:solidFill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F99F515-1DFA-A443-A36C-6BF1A9612B8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43580" y="5274583"/>
              <a:ext cx="1700420" cy="452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C752209-3740-D645-87FD-C3D2522F16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11417" y="4484425"/>
              <a:ext cx="960783" cy="375986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924269F-A942-7141-9B7A-94EDAD94451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5400000">
              <a:off x="7622349" y="4805996"/>
              <a:ext cx="354563" cy="164872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73DAE0C-E3B7-6E49-80CD-B89058681B6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5400000">
              <a:off x="6838817" y="3076415"/>
              <a:ext cx="272882" cy="2425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9475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B3DF6-2446-834B-BF42-A8E5EBFFF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80E21E-9891-CE47-A25F-53E9DD0E26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6483945"/>
              </p:ext>
            </p:extLst>
          </p:nvPr>
        </p:nvGraphicFramePr>
        <p:xfrm>
          <a:off x="838200" y="3115689"/>
          <a:ext cx="10515600" cy="177120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60864">
                  <a:extLst>
                    <a:ext uri="{9D8B030D-6E8A-4147-A177-3AD203B41FA5}">
                      <a16:colId xmlns:a16="http://schemas.microsoft.com/office/drawing/2014/main" val="2345242211"/>
                    </a:ext>
                  </a:extLst>
                </a:gridCol>
                <a:gridCol w="4770381">
                  <a:extLst>
                    <a:ext uri="{9D8B030D-6E8A-4147-A177-3AD203B41FA5}">
                      <a16:colId xmlns:a16="http://schemas.microsoft.com/office/drawing/2014/main" val="1065148212"/>
                    </a:ext>
                  </a:extLst>
                </a:gridCol>
                <a:gridCol w="1488845">
                  <a:extLst>
                    <a:ext uri="{9D8B030D-6E8A-4147-A177-3AD203B41FA5}">
                      <a16:colId xmlns:a16="http://schemas.microsoft.com/office/drawing/2014/main" val="4224406374"/>
                    </a:ext>
                  </a:extLst>
                </a:gridCol>
                <a:gridCol w="3595510">
                  <a:extLst>
                    <a:ext uri="{9D8B030D-6E8A-4147-A177-3AD203B41FA5}">
                      <a16:colId xmlns:a16="http://schemas.microsoft.com/office/drawing/2014/main" val="2120608948"/>
                    </a:ext>
                  </a:extLst>
                </a:gridCol>
              </a:tblGrid>
              <a:tr h="16209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symptom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reasoning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cause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extLst>
                  <a:ext uri="{0D108BD9-81ED-4DB2-BD59-A6C34878D82A}">
                    <a16:rowId xmlns:a16="http://schemas.microsoft.com/office/drawing/2014/main" val="3839892898"/>
                  </a:ext>
                </a:extLst>
              </a:tr>
              <a:tr h="16209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project_mvp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extLst>
                  <a:ext uri="{0D108BD9-81ED-4DB2-BD59-A6C34878D82A}">
                    <a16:rowId xmlns:a16="http://schemas.microsoft.com/office/drawing/2014/main" val="1165630574"/>
                  </a:ext>
                </a:extLst>
              </a:tr>
              <a:tr h="16209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elb not responding to url req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didn’t set up security group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reasoning is correct; also needed to setup health checks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extLst>
                  <a:ext uri="{0D108BD9-81ED-4DB2-BD59-A6C34878D82A}">
                    <a16:rowId xmlns:a16="http://schemas.microsoft.com/office/drawing/2014/main" val="3229008725"/>
                  </a:ext>
                </a:extLst>
              </a:tr>
              <a:tr h="1620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project_fff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extLst>
                  <a:ext uri="{0D108BD9-81ED-4DB2-BD59-A6C34878D82A}">
                    <a16:rowId xmlns:a16="http://schemas.microsoft.com/office/drawing/2014/main" val="4186476964"/>
                  </a:ext>
                </a:extLst>
              </a:tr>
              <a:tr h="16209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site can't be reached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port not open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port to server not in security group; useful command: netstat -tlpn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extLst>
                  <a:ext uri="{0D108BD9-81ED-4DB2-BD59-A6C34878D82A}">
                    <a16:rowId xmlns:a16="http://schemas.microsoft.com/office/drawing/2014/main" val="178834504"/>
                  </a:ext>
                </a:extLst>
              </a:tr>
              <a:tr h="16209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timeout - last error: dial tcp :22: connect: connection refused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port not correct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provisioner don’t work inside aws_launch_configuration; use user_data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extLst>
                  <a:ext uri="{0D108BD9-81ED-4DB2-BD59-A6C34878D82A}">
                    <a16:rowId xmlns:a16="http://schemas.microsoft.com/office/drawing/2014/main" val="270972468"/>
                  </a:ext>
                </a:extLst>
              </a:tr>
              <a:tr h="486271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port not correct; instance_sg should allow ingress on port 22 as well as the same port that application runs on, and elb should direct to that port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extLst>
                  <a:ext uri="{0D108BD9-81ED-4DB2-BD59-A6C34878D82A}">
                    <a16:rowId xmlns:a16="http://schemas.microsoft.com/office/drawing/2014/main" val="3162407676"/>
                  </a:ext>
                </a:extLst>
              </a:tr>
              <a:tr h="16209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could not retrieve mirrorlist http //repo.us-west-2.amazonaws.com/latest/main/mirror.list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healthy checks failing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no egress on </a:t>
                      </a:r>
                      <a:r>
                        <a:rPr lang="en-US" sz="1000" u="none" strike="noStrike" dirty="0" err="1">
                          <a:effectLst/>
                        </a:rPr>
                        <a:t>instance_sg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98" marR="7598" marT="7598" marB="0" anchor="b"/>
                </a:tc>
                <a:extLst>
                  <a:ext uri="{0D108BD9-81ED-4DB2-BD59-A6C34878D82A}">
                    <a16:rowId xmlns:a16="http://schemas.microsoft.com/office/drawing/2014/main" val="40028489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5394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143</Words>
  <Application>Microsoft Macintosh PowerPoint</Application>
  <PresentationFormat>Widescreen</PresentationFormat>
  <Paragraphs>18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Long Wang</dc:creator>
  <cp:lastModifiedBy>Long Wang</cp:lastModifiedBy>
  <cp:revision>4</cp:revision>
  <dcterms:created xsi:type="dcterms:W3CDTF">2018-08-10T17:39:39Z</dcterms:created>
  <dcterms:modified xsi:type="dcterms:W3CDTF">2018-08-10T23:24:13Z</dcterms:modified>
</cp:coreProperties>
</file>

<file path=docProps/thumbnail.jpeg>
</file>